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91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76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31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35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4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31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55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15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87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925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50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79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id=561025376127&amp;_u=t2dmg8j26111" TargetMode="Externa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hyperlink" Target="https://item.taobao.com/item.htm?id=545792888129&amp;_u=" TargetMode="External"/><Relationship Id="rId2" Type="http://schemas.openxmlformats.org/officeDocument/2006/relationships/hyperlink" Target="https://detail.tmall.com/item.htm?id=556785243100&amp;_u=t2dmg8j26111&amp;skuId=361149538746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em.taobao.com/item.htm?id=547460617444&amp;_u=t2dmg8j26111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hyperlink" Target="https://detail.tmall.com/item.htm?spm=a1z10.3-b-s.w4011-17205383930.261.511a6beDQJtPz&amp;id=561025376127&amp;rn=a6753e58adda24cbd572b2b2cb31ebaa&amp;abbucket=7" TargetMode="External"/><Relationship Id="rId4" Type="http://schemas.openxmlformats.org/officeDocument/2006/relationships/hyperlink" Target="https://detail.tmall.com/item.htm?id=552469493463&amp;_u=t2dmg8j26111&amp;skuId=3385921557577" TargetMode="External"/><Relationship Id="rId9" Type="http://schemas.openxmlformats.org/officeDocument/2006/relationships/image" Target="../media/image4.png"/><Relationship Id="rId14" Type="http://schemas.openxmlformats.org/officeDocument/2006/relationships/hyperlink" Target="https://detail.tmall.com/item.htm?spm=a230r.1.14.297.4a968371QJ1Bbv&amp;id=557740160035&amp;ns=1&amp;abbucket=20&amp;skuId=346185014494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detail.tmall.com/item.htm?spm=a1z10.5-b-s.w4004-14477773544.14.34556ea2zarLtG&amp;id=544494476163&amp;sku_properties=29112:9792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spm=a1z10.4-b-s.w14210285-17120291634.54.6ec9dc3bsUa3nd&amp;id=523276976860&amp;skuId=3447434624660&amp;scene=taobao_shop" TargetMode="External"/><Relationship Id="rId13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12" Type="http://schemas.openxmlformats.org/officeDocument/2006/relationships/hyperlink" Target="https://item.taobao.com/item.htm?spm=a1z10.5-c.w4002-5013301678.21.2f8f049dXlujmR&amp;id=528264270245" TargetMode="External"/><Relationship Id="rId2" Type="http://schemas.openxmlformats.org/officeDocument/2006/relationships/hyperlink" Target="https://detail.tmall.com/item.htm?spm=a230r.1.14.6.bad6214JUyiMk&amp;id=531697193254&amp;cm_id=140105335569ed55e27b&amp;abbucket=20&amp;skuId=3171108220649" TargetMode="Externa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5-b-s.w4011-15037889536.138.4254da7ddswbIR&amp;id=540756283646&amp;rn=93cc646b28c010f0a37cb4bc0de00f0f&amp;abbucket=7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5" Type="http://schemas.openxmlformats.org/officeDocument/2006/relationships/image" Target="../media/image19.png"/><Relationship Id="rId10" Type="http://schemas.openxmlformats.org/officeDocument/2006/relationships/hyperlink" Target="https://detail.tmall.com/item.htm?spm=a1z10.4-b-s.w14210285-17120261946.118.565507fbJ7a7Iy&amp;id=7761098578&amp;skuId=3217365048348&amp;scene=taobao_shop" TargetMode="External"/><Relationship Id="rId4" Type="http://schemas.openxmlformats.org/officeDocument/2006/relationships/hyperlink" Target="https://detail.tmall.com/item.htm?spm=a1z10.5-b-s.w4011-15037889536.86.4254da7ddswbIR&amp;id=539357687851&amp;rn=93cc646b28c010f0a37cb4bc0de00f0f&amp;abbucket=7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s://detail.tmall.com/item.htm?spm=a1z10.3-b-s.w4011-15030670603.73.256fbd4fqlSet7&amp;id=537733672634&amp;rn=49469f0a5d063a3082f8d0767f4c0495&amp;abbucket=7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230r.1.14.152.70ca27fbaY1fv1&amp;id=555008984562&amp;ns=1&amp;abbucket=1#detail" TargetMode="External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hyperlink" Target="https://detail.tmall.com/item.htm?id=35296545707&amp;_u=t2dmg8j26111&amp;skuId=3282641604381" TargetMode="External"/><Relationship Id="rId17" Type="http://schemas.openxmlformats.org/officeDocument/2006/relationships/image" Target="../media/image28.png"/><Relationship Id="rId2" Type="http://schemas.openxmlformats.org/officeDocument/2006/relationships/hyperlink" Target="https://detail.tmall.com/item.htm?spm=a1z10.4-b-s.w14210285-17120386008.33.6cd5bafbOotrwW&amp;id=37693885062&amp;scene=taobao_shop&amp;skuId=3164619351484" TargetMode="External"/><Relationship Id="rId16" Type="http://schemas.openxmlformats.org/officeDocument/2006/relationships/hyperlink" Target="https://item.taobao.com/item.htm?id=16773661089&amp;_u=&amp;//item.taobao.com/item.htm?scm=1007.11598.82837.0&amp;id=16773661089&amp;pvid=04a02f41-486a-4b7f-9bb5-0bd842bdf13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4-b-s.w14210285-17120386008.10.6cd5bafbOotrwW&amp;id=38938887352&amp;scene=taobao_shop&amp;skuId=3142400778154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hyperlink" Target="https://item.taobao.com/item.htm?spm=a1z10.5-c-s.w4002-15071817590.45.53025f87qXyU9z&amp;id=548227193440" TargetMode="External"/><Relationship Id="rId4" Type="http://schemas.openxmlformats.org/officeDocument/2006/relationships/hyperlink" Target="https://detail.tmall.com/item.htm?spm=a1z10.4-b-s.w14210285-17120386008.10.6cd5bafbOotrwW&amp;id=38938887352&amp;scene=taobao_shop&amp;skuId=3114026513891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s://item.taobao.com/item.htm?spm=a1z10.3-c-s.w4002-16871742378.49.50b1f43cbRqgTB&amp;id=54152000186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etail.tmall.com/item.htm?spm=a1z10.3-b.w4011-2910774364.142.71ac44dfANZJqm&amp;id=523762015485&amp;rn=3bd5463d46f29ea37ee49dd2dc364785&amp;abbucket=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3-c-s.w4002-14471341441.59.514545cbSKiHCN&amp;id=557720067734" TargetMode="External"/><Relationship Id="rId13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hyperlink" Target="https://item.taobao.com/item.htm?id=546407368644&amp;_u=&amp;//item.taobao.com/item.htm?scm=1007.11598.82837.0&amp;id=546407368644&amp;pvid=f2297e91-1cab-43f2-8369-261a27a5b9b6" TargetMode="External"/><Relationship Id="rId2" Type="http://schemas.openxmlformats.org/officeDocument/2006/relationships/hyperlink" Target="https://detail.tmall.com/item.htm?id=560218083430&amp;_u=t2dmg8j26111&amp;sku_properties=29112:9792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id=531894837176&amp;_u=t2dmg8j26111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hyperlink" Target="https://item.taobao.com/item.htm?spm=a1z10.3-c-s.w4002-14471341441.80.514545cbSKiHCN&amp;id=19398109395" TargetMode="External"/><Relationship Id="rId4" Type="http://schemas.openxmlformats.org/officeDocument/2006/relationships/hyperlink" Target="https://detail.tmall.com/item.htm?id=532918145516&amp;_u=t2dmg8j26111&amp;skuId=3184414179233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s://detail.tmall.com/item.htm?id=555693778402&amp;//item.taobao.com/item.htm?scm=1007.11598.82837.0&amp;pvid=f113daf4-1a8a-48dd-a89e-65b458a25430&amp;skuId=349945031381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hyperlink" Target="https://item.taobao.com/item.htm?spm=a1z10.3-c-s.w4002-15071817599.47.3b176731W4C5aS&amp;id=1927127440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spm=a1z10.5-c-s.w4002-14437377264.24.37ddaaa4g9Z1Yj&amp;id=556655459433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item.taobao.com/item.htm?spm=a1z10.3-c-s.w4002-15071817599.62.3b176731W4C5aS&amp;id=53424250177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>
            <a:hlinkClick r:id="rId2"/>
            <a:extLst>
              <a:ext uri="{FF2B5EF4-FFF2-40B4-BE49-F238E27FC236}">
                <a16:creationId xmlns:a16="http://schemas.microsoft.com/office/drawing/2014/main" xmlns="" id="{66CB84BF-B971-429E-8987-9C2C918C8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52381" cy="3647619"/>
          </a:xfrm>
          <a:prstGeom prst="rect">
            <a:avLst/>
          </a:prstGeom>
        </p:spPr>
      </p:pic>
      <p:pic>
        <p:nvPicPr>
          <p:cNvPr id="8" name="图片 7">
            <a:hlinkClick r:id="rId4"/>
            <a:extLst>
              <a:ext uri="{FF2B5EF4-FFF2-40B4-BE49-F238E27FC236}">
                <a16:creationId xmlns:a16="http://schemas.microsoft.com/office/drawing/2014/main" xmlns="" id="{BFEAA86C-511A-435A-BDE1-EF814DEDF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156" y="9524"/>
            <a:ext cx="3495238" cy="3638095"/>
          </a:xfrm>
          <a:prstGeom prst="rect">
            <a:avLst/>
          </a:prstGeom>
        </p:spPr>
      </p:pic>
      <p:pic>
        <p:nvPicPr>
          <p:cNvPr id="9" name="图片 8">
            <a:hlinkClick r:id="rId6"/>
            <a:extLst>
              <a:ext uri="{FF2B5EF4-FFF2-40B4-BE49-F238E27FC236}">
                <a16:creationId xmlns:a16="http://schemas.microsoft.com/office/drawing/2014/main" xmlns="" id="{0ECF3099-2799-4FB8-9CAB-30D4C1CBA1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47" y="133803"/>
            <a:ext cx="2987293" cy="22814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76EB889-C79F-45BD-91E5-CBB6616C2E02}"/>
              </a:ext>
            </a:extLst>
          </p:cNvPr>
          <p:cNvSpPr txBox="1"/>
          <p:nvPr/>
        </p:nvSpPr>
        <p:spPr>
          <a:xfrm>
            <a:off x="10668000" y="2587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黑橡木色</a:t>
            </a:r>
          </a:p>
        </p:txBody>
      </p:sp>
      <p:pic>
        <p:nvPicPr>
          <p:cNvPr id="11" name="图片 10">
            <a:hlinkClick r:id="rId8"/>
            <a:extLst>
              <a:ext uri="{FF2B5EF4-FFF2-40B4-BE49-F238E27FC236}">
                <a16:creationId xmlns:a16="http://schemas.microsoft.com/office/drawing/2014/main" xmlns="" id="{72F9F055-5B52-4B6F-A935-20A7DE64F7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6916" y="4095377"/>
            <a:ext cx="2658668" cy="2324845"/>
          </a:xfrm>
          <a:prstGeom prst="rect">
            <a:avLst/>
          </a:prstGeom>
        </p:spPr>
      </p:pic>
      <p:pic>
        <p:nvPicPr>
          <p:cNvPr id="12" name="图片 11">
            <a:hlinkClick r:id="rId10"/>
            <a:extLst>
              <a:ext uri="{FF2B5EF4-FFF2-40B4-BE49-F238E27FC236}">
                <a16:creationId xmlns:a16="http://schemas.microsoft.com/office/drawing/2014/main" xmlns="" id="{3FD0AFAD-E767-4152-B76D-C12001E07A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8156" y="2471241"/>
            <a:ext cx="2116188" cy="1971492"/>
          </a:xfrm>
          <a:prstGeom prst="rect">
            <a:avLst/>
          </a:prstGeom>
        </p:spPr>
      </p:pic>
      <p:pic>
        <p:nvPicPr>
          <p:cNvPr id="13" name="图片 12">
            <a:hlinkClick r:id="rId12"/>
            <a:extLst>
              <a:ext uri="{FF2B5EF4-FFF2-40B4-BE49-F238E27FC236}">
                <a16:creationId xmlns:a16="http://schemas.microsoft.com/office/drawing/2014/main" xmlns="" id="{0A0417B3-F6F3-45EB-9EEB-0878B2886B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3739694"/>
            <a:ext cx="2603655" cy="1971492"/>
          </a:xfrm>
          <a:prstGeom prst="rect">
            <a:avLst/>
          </a:prstGeom>
        </p:spPr>
      </p:pic>
      <p:pic>
        <p:nvPicPr>
          <p:cNvPr id="14" name="图片 13">
            <a:hlinkClick r:id="rId14" action="ppaction://hlinkfile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74895" y="3798432"/>
            <a:ext cx="385699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77863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247" y="254233"/>
            <a:ext cx="4952381" cy="3419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0" y="2209103"/>
            <a:ext cx="3866667" cy="26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628" y="135251"/>
            <a:ext cx="3733333" cy="38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690" y="3681665"/>
            <a:ext cx="3933333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70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71"/>
            <a:ext cx="3411825" cy="33760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957" y="149371"/>
            <a:ext cx="31337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56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06C0B03-4F46-46A8-A47A-4FAEFB0E4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00"/>
            <a:ext cx="10515600" cy="1325563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67A4F43-8E49-4287-A1C0-7F6E71A61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530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xmlns="" id="{1279E2BA-3A47-4AC9-9398-2416AF7D8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2763"/>
            <a:ext cx="1788297" cy="1754476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xmlns="" id="{23EFAD4D-1D9E-4E7B-950B-B72705C37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0004"/>
            <a:ext cx="3157344" cy="2179782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xmlns="" id="{32D21DF7-1030-4356-8029-CE048A2FB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048" y="480005"/>
            <a:ext cx="2169476" cy="2179782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xmlns="" id="{A502B72C-2487-4576-AF2C-BA4DF347F5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5193" y="480004"/>
            <a:ext cx="2110226" cy="2151909"/>
          </a:xfrm>
          <a:prstGeom prst="rect">
            <a:avLst/>
          </a:prstGeom>
        </p:spPr>
      </p:pic>
      <p:pic>
        <p:nvPicPr>
          <p:cNvPr id="8" name="图片 7">
            <a:hlinkClick r:id="rId10"/>
            <a:extLst>
              <a:ext uri="{FF2B5EF4-FFF2-40B4-BE49-F238E27FC236}">
                <a16:creationId xmlns:a16="http://schemas.microsoft.com/office/drawing/2014/main" xmlns="" id="{A3328166-BECA-44EF-A879-3A69193488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6230" y="2852763"/>
            <a:ext cx="2124192" cy="2109091"/>
          </a:xfrm>
          <a:prstGeom prst="rect">
            <a:avLst/>
          </a:prstGeom>
        </p:spPr>
      </p:pic>
      <p:pic>
        <p:nvPicPr>
          <p:cNvPr id="9" name="图片 8">
            <a:hlinkClick r:id="rId12"/>
            <a:extLst>
              <a:ext uri="{FF2B5EF4-FFF2-40B4-BE49-F238E27FC236}">
                <a16:creationId xmlns:a16="http://schemas.microsoft.com/office/drawing/2014/main" xmlns="" id="{D03102FC-9897-4CDD-8794-C670338AC6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3372" y="480004"/>
            <a:ext cx="2133428" cy="21549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6B1DBA4-CD17-4BD8-8723-E9E15B0B8858}"/>
              </a:ext>
            </a:extLst>
          </p:cNvPr>
          <p:cNvSpPr txBox="1"/>
          <p:nvPr/>
        </p:nvSpPr>
        <p:spPr>
          <a:xfrm>
            <a:off x="10241700" y="59299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D8DB3EB7-6B56-40C4-BC0A-EEF74238A613}"/>
              </a:ext>
            </a:extLst>
          </p:cNvPr>
          <p:cNvSpPr txBox="1"/>
          <p:nvPr/>
        </p:nvSpPr>
        <p:spPr>
          <a:xfrm>
            <a:off x="7223480" y="2852763"/>
            <a:ext cx="1405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件（次卫）</a:t>
            </a:r>
            <a:endParaRPr lang="en-US" altLang="zh-CN" dirty="0"/>
          </a:p>
          <a:p>
            <a:r>
              <a:rPr lang="zh-CN" altLang="en-US" dirty="0"/>
              <a:t>花洒放主卫</a:t>
            </a:r>
          </a:p>
        </p:txBody>
      </p:sp>
      <p:pic>
        <p:nvPicPr>
          <p:cNvPr id="14" name="图片 13">
            <a:hlinkClick r:id="rId14"/>
            <a:extLst>
              <a:ext uri="{FF2B5EF4-FFF2-40B4-BE49-F238E27FC236}">
                <a16:creationId xmlns:a16="http://schemas.microsoft.com/office/drawing/2014/main" xmlns="" id="{920C3895-4A33-4E05-9927-AA57C3783B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40836" y="2852764"/>
            <a:ext cx="2132256" cy="2132256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xmlns="" id="{B0D9F1CF-D3A9-4703-BDA6-9AE83266E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11396"/>
              </p:ext>
            </p:extLst>
          </p:nvPr>
        </p:nvGraphicFramePr>
        <p:xfrm>
          <a:off x="126036" y="5046976"/>
          <a:ext cx="4114800" cy="1594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xmlns="" val="7470745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69979684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1785098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12497096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99257317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1186807582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材料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品牌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名称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单价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数量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价格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75105148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全铜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百汉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双杆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410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95852192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全铜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百汉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浴巾架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400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4677168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不锈钢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卡贝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纸巾架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142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82890601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全铜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欧蒙德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刷子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83.66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167.32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65599456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不锈钢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卡贝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三脚架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60756657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全铜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百汉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花洒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5684475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塑料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脏衣篮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27336308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2598.32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385531065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96A2CDF8-837E-4A0C-8198-DF95DBE3B125}"/>
              </a:ext>
            </a:extLst>
          </p:cNvPr>
          <p:cNvSpPr txBox="1"/>
          <p:nvPr/>
        </p:nvSpPr>
        <p:spPr>
          <a:xfrm>
            <a:off x="-18923" y="-10407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厕所五金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E1B86C2-84B8-40D9-B2A7-9C6805D503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3532" y="3563922"/>
            <a:ext cx="2842196" cy="28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5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423FAC8-B468-4CD4-980E-EB7F4683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-244475"/>
            <a:ext cx="10515600" cy="1325563"/>
          </a:xfrm>
        </p:spPr>
        <p:txBody>
          <a:bodyPr/>
          <a:lstStyle/>
          <a:p>
            <a:r>
              <a:rPr lang="zh-CN" altLang="en-US" dirty="0"/>
              <a:t>厨房五金和推车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85F5DED-95E8-4700-8AF1-92BB20B3B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xmlns="" id="{3B46B828-8686-4CBE-86E1-7443D9FD1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3716"/>
            <a:ext cx="2912082" cy="2781010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xmlns="" id="{8A151C1F-F73E-44B1-9E59-767C3F062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774" y="733717"/>
            <a:ext cx="2700051" cy="2694438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xmlns="" id="{3AAC9783-2BD4-409D-A853-836A51FA1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9265" y="733716"/>
            <a:ext cx="2729099" cy="2676616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xmlns="" id="{D00F752D-5383-4C5B-86E9-2632091AD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1810" y="3514726"/>
            <a:ext cx="2841955" cy="2805890"/>
          </a:xfrm>
          <a:prstGeom prst="rect">
            <a:avLst/>
          </a:prstGeom>
        </p:spPr>
      </p:pic>
      <p:pic>
        <p:nvPicPr>
          <p:cNvPr id="8" name="图片 7">
            <a:hlinkClick r:id="rId10"/>
            <a:extLst>
              <a:ext uri="{FF2B5EF4-FFF2-40B4-BE49-F238E27FC236}">
                <a16:creationId xmlns:a16="http://schemas.microsoft.com/office/drawing/2014/main" xmlns="" id="{49CCF060-44DD-42C4-B1B0-5347D56C14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0145" y="3626410"/>
            <a:ext cx="2589558" cy="2582521"/>
          </a:xfrm>
          <a:prstGeom prst="rect">
            <a:avLst/>
          </a:prstGeom>
        </p:spPr>
      </p:pic>
      <p:pic>
        <p:nvPicPr>
          <p:cNvPr id="9" name="图片 8">
            <a:hlinkClick r:id="rId12"/>
            <a:extLst>
              <a:ext uri="{FF2B5EF4-FFF2-40B4-BE49-F238E27FC236}">
                <a16:creationId xmlns:a16="http://schemas.microsoft.com/office/drawing/2014/main" xmlns="" id="{DD660B63-654A-4E59-9EE4-727EA854C9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8804" y="733716"/>
            <a:ext cx="2691688" cy="2717758"/>
          </a:xfrm>
          <a:prstGeom prst="rect">
            <a:avLst/>
          </a:prstGeom>
        </p:spPr>
      </p:pic>
      <p:pic>
        <p:nvPicPr>
          <p:cNvPr id="11" name="图片 10">
            <a:hlinkClick r:id="rId14"/>
            <a:extLst>
              <a:ext uri="{FF2B5EF4-FFF2-40B4-BE49-F238E27FC236}">
                <a16:creationId xmlns:a16="http://schemas.microsoft.com/office/drawing/2014/main" xmlns="" id="{69309218-23FE-4D65-BA07-398A98DF03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92216" y="3581246"/>
            <a:ext cx="2746134" cy="2739370"/>
          </a:xfrm>
          <a:prstGeom prst="rect">
            <a:avLst/>
          </a:prstGeom>
        </p:spPr>
      </p:pic>
      <p:pic>
        <p:nvPicPr>
          <p:cNvPr id="12" name="图片 11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63781" y="3597598"/>
            <a:ext cx="2734356" cy="270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5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38095" cy="3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69" y="0"/>
            <a:ext cx="10515600" cy="494191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斗柜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178" y="435063"/>
            <a:ext cx="2964044" cy="3255589"/>
          </a:xfrm>
          <a:prstGeom prst="rect">
            <a:avLst/>
          </a:prstGeom>
        </p:spPr>
      </p:pic>
      <p:pic>
        <p:nvPicPr>
          <p:cNvPr id="5" name="图片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66" y="422522"/>
            <a:ext cx="3454649" cy="3268130"/>
          </a:xfrm>
          <a:prstGeom prst="rect">
            <a:avLst/>
          </a:prstGeom>
        </p:spPr>
      </p:pic>
      <p:pic>
        <p:nvPicPr>
          <p:cNvPr id="6" name="图片 5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677" y="398525"/>
            <a:ext cx="2739120" cy="3292127"/>
          </a:xfrm>
          <a:prstGeom prst="rect">
            <a:avLst/>
          </a:prstGeom>
        </p:spPr>
      </p:pic>
      <p:pic>
        <p:nvPicPr>
          <p:cNvPr id="7" name="图片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824102"/>
            <a:ext cx="4831223" cy="2997330"/>
          </a:xfrm>
          <a:prstGeom prst="rect">
            <a:avLst/>
          </a:prstGeom>
        </p:spPr>
      </p:pic>
      <p:pic>
        <p:nvPicPr>
          <p:cNvPr id="8" name="图片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9921" y="3832460"/>
            <a:ext cx="2312158" cy="2666738"/>
          </a:xfrm>
          <a:prstGeom prst="rect">
            <a:avLst/>
          </a:prstGeom>
        </p:spPr>
      </p:pic>
      <p:pic>
        <p:nvPicPr>
          <p:cNvPr id="9" name="图片 8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2445" y="3770660"/>
            <a:ext cx="4470856" cy="3050772"/>
          </a:xfrm>
          <a:prstGeom prst="rect">
            <a:avLst/>
          </a:prstGeom>
        </p:spPr>
      </p:pic>
      <p:pic>
        <p:nvPicPr>
          <p:cNvPr id="10" name="图片 9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30797" y="445736"/>
            <a:ext cx="3276190" cy="3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88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hlinkClick r:id="rId2"/>
            <a:extLst>
              <a:ext uri="{FF2B5EF4-FFF2-40B4-BE49-F238E27FC236}">
                <a16:creationId xmlns:a16="http://schemas.microsoft.com/office/drawing/2014/main" xmlns="" id="{32152E60-C6DD-4CFE-B1DC-21B55E5DB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533" y="832300"/>
            <a:ext cx="2613214" cy="2548209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xmlns="" id="{0A50164A-D603-45B3-8548-E17679AEEF22}"/>
              </a:ext>
            </a:extLst>
          </p:cNvPr>
          <p:cNvSpPr txBox="1">
            <a:spLocks/>
          </p:cNvSpPr>
          <p:nvPr/>
        </p:nvSpPr>
        <p:spPr>
          <a:xfrm>
            <a:off x="-66675" y="-2444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厨房收纳和小件</a:t>
            </a:r>
          </a:p>
        </p:txBody>
      </p:sp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xmlns="" id="{3E4FF25D-5400-4C04-9000-8A5FA1D81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146" y="743584"/>
            <a:ext cx="2665515" cy="2725639"/>
          </a:xfrm>
          <a:prstGeom prst="rect">
            <a:avLst/>
          </a:prstGeom>
        </p:spPr>
      </p:pic>
      <p:pic>
        <p:nvPicPr>
          <p:cNvPr id="7" name="图片 6">
            <a:hlinkClick r:id="rId6"/>
            <a:extLst>
              <a:ext uri="{FF2B5EF4-FFF2-40B4-BE49-F238E27FC236}">
                <a16:creationId xmlns:a16="http://schemas.microsoft.com/office/drawing/2014/main" xmlns="" id="{450B2696-7AB9-439E-8872-3F6463862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7661" y="69781"/>
            <a:ext cx="2751422" cy="267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11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</TotalTime>
  <Words>99</Words>
  <Application>Microsoft Office PowerPoint</Application>
  <PresentationFormat>宽屏</PresentationFormat>
  <Paragraphs>62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宋体</vt:lpstr>
      <vt:lpstr>Arial</vt:lpstr>
      <vt:lpstr>Calibri</vt:lpstr>
      <vt:lpstr>Calibri Light</vt:lpstr>
      <vt:lpstr>Office 主题</vt:lpstr>
      <vt:lpstr> </vt:lpstr>
      <vt:lpstr> </vt:lpstr>
      <vt:lpstr> </vt:lpstr>
      <vt:lpstr> </vt:lpstr>
      <vt:lpstr>厨房五金和推车</vt:lpstr>
      <vt:lpstr> </vt:lpstr>
      <vt:lpstr>斗柜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熊欣</dc:creator>
  <cp:lastModifiedBy>熊欣</cp:lastModifiedBy>
  <cp:revision>69</cp:revision>
  <dcterms:created xsi:type="dcterms:W3CDTF">2017-11-05T06:59:58Z</dcterms:created>
  <dcterms:modified xsi:type="dcterms:W3CDTF">2017-11-09T16:12:38Z</dcterms:modified>
</cp:coreProperties>
</file>